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BB4E-12F6-442A-BBAB-B3C2A12B244C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0FF8-979A-495C-BF40-92BCEB795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BB4E-12F6-442A-BBAB-B3C2A12B244C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0FF8-979A-495C-BF40-92BCEB795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BB4E-12F6-442A-BBAB-B3C2A12B244C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0FF8-979A-495C-BF40-92BCEB795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BB4E-12F6-442A-BBAB-B3C2A12B244C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0FF8-979A-495C-BF40-92BCEB795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BB4E-12F6-442A-BBAB-B3C2A12B244C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0FF8-979A-495C-BF40-92BCEB795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BB4E-12F6-442A-BBAB-B3C2A12B244C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0FF8-979A-495C-BF40-92BCEB795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BB4E-12F6-442A-BBAB-B3C2A12B244C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0FF8-979A-495C-BF40-92BCEB795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BB4E-12F6-442A-BBAB-B3C2A12B244C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0FF8-979A-495C-BF40-92BCEB795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BB4E-12F6-442A-BBAB-B3C2A12B244C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0FF8-979A-495C-BF40-92BCEB795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BB4E-12F6-442A-BBAB-B3C2A12B244C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0FF8-979A-495C-BF40-92BCEB795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BB4E-12F6-442A-BBAB-B3C2A12B244C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0FF8-979A-495C-BF40-92BCEB795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ABB4E-12F6-442A-BBAB-B3C2A12B244C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E0FF8-979A-495C-BF40-92BCEB795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138648">
            <a:off x="685800" y="2130425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Structured Query Language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087471">
            <a:off x="1371600" y="3886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Q L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SELECT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statement can be considered in the category of DML.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used to retrieve existing records from the database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435257"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Types of DML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10600" cy="48006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Procedural DML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It not only require a user to specify what data is needed, but also the procedure of how to retrieve the data.</a:t>
            </a:r>
          </a:p>
          <a:p>
            <a:pPr marL="514350" indent="-514350"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Non-Procedural DML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It require only to specify what data is needed without giving details of procedure.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INSERT,UPDATE,DELETE,SELECT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389189"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Transaction Control Language (TCL)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we make changes on a table suing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insert,delete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update,these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are temporary changes.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COMMIT is used to make theses changes permanent. After applying COMMIT transaction is successfully completed.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managed by TCL commands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10600" cy="61722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COMMIT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used to make the changes permanent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ROLLBACK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used to undo all changes of a transaction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SAVEPOINT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Identify a point or mark in a transaction since COMMIT.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Incase of failure u can undo last transaction 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rollback up to that save point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388218"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 Control Language (DCL)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controls type of data access to the database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GRANT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is used to assign user’s access privileges to the database.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REVOKE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used to withdraw the access privileges given by GRANT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367902"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Rules for SQL commands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 commands can be typed in lower or uppercase . It is not case sensitive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can be typed in a single line or more than one line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semi colon is used to terminate SQL command.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comma (,) can be used to separate parameter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Characters and date constraints or literals must be enclosed in single quotes (‘A’)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10600" cy="63246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Reserved words can’t be used as identifier’s name . Some of the words are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ADD,SET,DATE,CHAR,DROP,ELSE,INTO,LIKE,CREATE,DELETE,VARCHAR,AS,OR,ON,FLOAT,ALTER,CHECK etc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command can be typed either in full or first four characters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393746"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Database objects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50292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Relation or table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used to ……………..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View 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a logical table , part of original table . Different views of database are assigned to different users.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Sequence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it is used to identify the records in a table by generating the primary key value to them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Index 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improve response time of queries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Synonym  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Used to give alias name or alternative names to objects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340641"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Naming conventions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382000" cy="4876800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Name must be 1 to 30 characters long. Name of the database can be 8 characters long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Names of objects are not case sensitive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Names should not contain quotation marks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First character of the name must be an alphabet.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Names of alphabets can have alphanumeric values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Reserved words cannot be used for naming objects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395453"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SQL data types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It may contain a number with or without decimal point and a sign. An attribute of a relation can have numbers in three forms</a:t>
            </a: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a).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 Here we don’t specify the width or precision . Default one ‘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be taken</a:t>
            </a: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b).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NUMBER (P)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Here we specify the width or precision without any decimal point.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444897"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is SQL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a database programming language developed by IBM in the early 1970’s.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used for managing and retrieving data stored in database system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Mostly all DMMS ‘s support SQL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mainly used for EmpNo,  Age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c).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NUMBER (P,S) 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Here we specifies both precision P and scale S 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total number of decimal digits and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Scale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total number of digits to the right of the decimal point.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10600" cy="62484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CHARACTER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	It contain fixed length character data . Abbreviated as CHAR , specified as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CHARACTER [(Size)]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CHAR [(Size)].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used for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Item_code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 the length of which remains same for all items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3). VARCHAR2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	It contain varying length character data and is specified as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VARCHAR2 (Size)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Maximum size must be given .Attributes such as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EName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DName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uses this data type in which length varies frequently.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686800" cy="63246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4). DATE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Used to store date and time value . It is defined simply as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stored in standard format as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DD- MON-RR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DD : Day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MON : Month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RR : Year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344489"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SQL Commands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Points to remember : 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Every SQL command must be terminated with a semicolon (;)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 is a case insensitive language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Presentation  style 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SQL key words are written in capital letters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Table names are written with their first letter capital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SQL commands are indented properly to provide readability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332198"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DDL commands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8768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CREATE TABLE :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		Each table in the database is created by using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CREATE TABLE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command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Syntax : </a:t>
            </a: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CREATE TABLE &lt;table name&gt;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(&lt;column name&gt;    &lt;data type&gt; [size],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&lt; column name&gt;    &lt;data type&gt; [size]…..);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400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Table name and column name are given by the user.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a table is created it must have at least one column.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Table is empty , it has no data. Only the definition of the table is stored in the database.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definition is called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schema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the table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:::@@ IMP @@:::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770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Create a table EMPLOYEE which has the following columns</a:t>
            </a: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752601"/>
          <a:ext cx="8382000" cy="408284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35200"/>
                <a:gridCol w="2394857"/>
                <a:gridCol w="3751943"/>
              </a:tblGrid>
              <a:tr h="63860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Column Name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Data Type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Description of column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7139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EmpNo</a:t>
                      </a:r>
                    </a:p>
                    <a:p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Ename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Hire_date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Job</a:t>
                      </a:r>
                    </a:p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Salary</a:t>
                      </a:r>
                    </a:p>
                    <a:p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DeptNo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Number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(3)</a:t>
                      </a:r>
                    </a:p>
                    <a:p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Varchar2(30)</a:t>
                      </a:r>
                    </a:p>
                    <a:p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Date</a:t>
                      </a:r>
                    </a:p>
                    <a:p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Varchar2(15)</a:t>
                      </a:r>
                    </a:p>
                    <a:p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Number (7,2)</a:t>
                      </a:r>
                    </a:p>
                    <a:p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Number (2)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Employee Identity Number</a:t>
                      </a:r>
                    </a:p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Employee Name</a:t>
                      </a:r>
                    </a:p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Date of joining of Employee</a:t>
                      </a:r>
                    </a:p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Job title of employee</a:t>
                      </a:r>
                    </a:p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Basic salary of employee</a:t>
                      </a:r>
                    </a:p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Department number of employee</a:t>
                      </a:r>
                    </a:p>
                    <a:p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10600" cy="6248400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CREATE table EMPLOYEE (EmpNo Number (3),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EName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Varchar2(30) 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Hire_date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Date , Job Varchar2(15) , Salary Number (7,2) 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DeptNo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Number (2)) ;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Table created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65340"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can SQL do !!!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105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 can execute queries against a database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 can retrieve data from a database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 can insert records in a database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 can update records in a database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 can delete records from a database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 can create new database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 can create tables in a database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 can create views in a database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 can set permissions on tables , procedures and tables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23915"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Including  constraints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105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Constraints 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Constraints are the mean by which you can prevent invalid data entry in to the table.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salary must not exceed 30,000.00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Constraints are stored in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 dictionary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if  we don’t specify the name of the constraint Oracle automatically gives a name.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SYS_Cn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can view constraint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User_constraint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data dictionary,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346448"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Defining constraint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Various constraints which can be defined on database object are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NULL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UNIQUE KEY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PRIMARY KEY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FOREIGN KEY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CHECK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DEFAULT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 can create constraint either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the time when the table is created using CREATE TABLE or</a:t>
            </a:r>
          </a:p>
          <a:p>
            <a:pPr marL="514350" indent="-514350"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After the table has been created using ALTER TABLE.</a:t>
            </a:r>
          </a:p>
          <a:p>
            <a:pPr marL="514350" indent="-514350"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constraint  can be defined at two levels when table is created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5821363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Column level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It is used when it is to be applied on a single column</a:t>
            </a: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Table level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It is used when it is to be applied on more than one column.</a:t>
            </a: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the constraints except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NULL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 be defined at table level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Detail about different types of constraints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388218"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NULL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4876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Null ???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It is a value which is unknown ,unavailable , unassigned  or inapplicable.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neither a zero or a blank space,  because zero is a numeric value and space is a character.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Column of any data type can contain NULLS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10600" cy="63246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NULL ensures that the column cannot contain a null value.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 &gt; 	Create Table Student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( Name Varchar2 (25) Not Null ,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Class Number (2) ) ;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Explain !!!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Here constraint name is unnamed. We can provide name by the command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763000" cy="5745163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Create Table Student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 Name Varchar2 (25) constraint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Name_st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Not Null ,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Class Number (2) ) ;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Here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Name_st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the constraint name given by us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337534"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UNIQUE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specifies a column or combination  of columns whose value must be unique for all rows in the table.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two rows can have duplicate values.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can be defined at the column level or table level.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686800" cy="63246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Column level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It references a single column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 &gt; 	Create Table Student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Rollno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Number (3)  Unique,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Name Varchar2(25)  Not Null,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Class Number (2)	) ;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Here no two records can have same roll number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Table level :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It references one or more columns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 &gt; 	Create Table Student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Rollno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Number (3),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Name Varchar2(25)  Not Null,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Class Number (2),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 Unique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Rollno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	) ;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Column included in unique constraint is known as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UNIQUE KEY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391993"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Advantages of using SQL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 commands consists of English language words such as create, insert , delete etc, so it is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easy to learn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 is a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non procedural language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We simply specify what information is to be retrieved rather than how to retrieve it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 is a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keyword based language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Each command of SQL begins with a unique keyword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89446"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PRIMARY KEY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limitation of candidate key is that it allows null values in the column.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Primary key constraint allow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two things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Unique identification of each row in the table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column that is a part of primary key can contain a null value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can be defined at column or table level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77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Column level :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 &gt; 	Create Table Student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Rollno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Number (3)  PRIMARY KEY,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Name Varchar2(25) ,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Class Number (2)	) ;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Null value and duplicate for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Rollno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not allowed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58213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Table level :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 &gt; 	Create Table Student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Rollno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Number (3),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Name Varchar2(25) ,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Class Number (2)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 PRIMARY KEY (Name , Class)	) ;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446648"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FOREIGN KEY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53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designates a column or combination of columns as a foreign key and establishes it’s relationship with a primary key or unique key in different table.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EMPLOYEE and DEPARTMENT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6400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Column level 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 &gt; 	CREATE TABLE Employee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(EmpNo	Number (3),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………………….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salary Number (7,2),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DeptNo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	Number(2) REFERENCES  		Department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DeptNo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 ) 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10600" cy="6248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Table level :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 &gt; CREATE TABLE Employee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(EmpNo	Number (3),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………………….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salary Number (7,2),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DeptNo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	Number(2)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FOREIGN KEY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DeptNo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 REFERENCES  		Department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DeptNo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 ) 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139004"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CHECK 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800600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Values in some of the columns are to be within a certain range or they must satisfy certain condition.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Given to column so that all value must satisfy the condition.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458200" cy="57451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 &gt; CREATE TABLE Employee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(EmpNo	Number (3),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Ename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Varvhar2(30),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Salary Number (8 , 2)	CHECK (salary &gt; 0) , 	…………………… );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can apply it for table level also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443326"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DEFAULT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used to assign a default value to a column.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prevents null entry in a row.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 &gt; 	Create Table Student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Rollno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	Number (3) UNIQUE,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Name 	Varchar2(25) NOT NULL,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Class 	Number (2)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Adm_date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DATE DEAFULT SYSDATE );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344489"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Adding a constraint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Syntax 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ALTER TABLE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Tablename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ADD [constraint type]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;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ALTER TABLE Employee ADD PRIMARY KEY (EmpNo) 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3246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 is a free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format language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parts of SQL statements do not have to be typed at particular locations on the screen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 is a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portable language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If we follows standard syntax we can move SQL commands from one DBMS to another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 can be used by variety of users from DBA(Database Administrators) , application developers to end users.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336424"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Dropping a constraint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502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Syntax 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ALTER TABLE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Tablename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DROP CONSTRAINT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Constraint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name ;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  ALTER TABLE Employee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DROP PRIMARY KEY 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	ALTER TABLE Employee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DROP CONSTRAINT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EmpName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; 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307794"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Disabling constraints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Syntax 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ALTER TABLE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Tablename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DISABLE CONSTRAINT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constraint_name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	ALTER TABLE Employee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DISABLE CONSTRAINT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EmpNumber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394229"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Enabling constraints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Syntax same as that of previous one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 g 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ALTER TABLE Employee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ENABLE CONSTRAINT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EmpNumber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126529"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Viewing constraints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 g : SELECT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constraint_name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column_name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from user_cons_columns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where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tablename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‘Employee’;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076400"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Drop table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Dropping a table not only deletes the data contained in the table but also removes the definition of it’s structure from the database.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Syntax : DROP TABLE &lt;Table name&gt; ;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 g: To drop employee table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DROP TABLE Employee 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352352"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Alter table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763000" cy="4953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structure of a table can be altered by applying the alter table statement.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Table can be altered in one of the three ways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adding a column to an existing table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changing a column definition (data type)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dropping a column of a table.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Adding a new column in a table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Syntax : 	ALTER TABLE &lt;table name&gt;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ADD &lt;column name&gt; &lt;data type&gt;  	[constraint definition] ;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 g : ALTER TABLE Student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ADD grade char(1);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SQL &gt;   ALTER TABLE Student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ADD Percentage Number (3)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CHECK (Percentage &lt; =100) ;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Modifying existing column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changes the data type or size of an existing  column.	Here we uses MODIFY clause.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Syntax : ALTER TABLE &lt;table name&gt;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MODIFY (&lt;column name&gt; &lt;data type&gt; 	[size]	) 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991600" cy="6400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Here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Width of the column can be increased at any time.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Number of decimal place in a NUMBER column can be increased or decreased at any time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 type of  a column can only be changed if the column contains null values</a:t>
            </a: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 NUMBER (7 , 2) to NUMBER (8 , 2)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ALTER TABLE Employee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MODIFY (Salary Number (8,2));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82043"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SQL statements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2578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 Definition Language (DDL) :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CREATE,ALTER,RENAME, DROP </a:t>
            </a:r>
          </a:p>
          <a:p>
            <a:pPr marL="514350" indent="-514350"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 retrieval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SELECT</a:t>
            </a:r>
          </a:p>
          <a:p>
            <a:pPr marL="514350" indent="-514350"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 Manipulation Language (DML) 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UPDATE,DELETE,INSERT</a:t>
            </a:r>
          </a:p>
          <a:p>
            <a:pPr marL="514350" indent="-514350"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Transaction Control Language (TCL) 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COMMIT,ROLLBACK,SAVEPOINT</a:t>
            </a:r>
          </a:p>
          <a:p>
            <a:pPr marL="514350" indent="-514350"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 Control Language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: GRANT,REVOKE</a:t>
            </a: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93091"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Dropping a column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column can be dropped from a table if it is  no longer required.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Syntax :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ALTER TABLE &lt;Table name&gt;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DROP COLUMN &lt;column name&gt; 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can drop more than one columns at a time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ALTER TABLE &lt;Table name&gt;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DROP COLUMN  (&lt;column 1&gt; , &lt;column 2&gt;) ;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5668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drop grade from student table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sql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command  is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SQL &gt; 	ALTER TABLE Student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DROP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COLUMN grade ;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will drop the column’s definition from the database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399047"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Renaming an object 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1054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can change the name of an existing table by using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RENAME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command.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Syntax : 		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RENAME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&lt;table name&gt; to 				&lt;new table name&gt;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	RENAME Employee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Empl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;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393746"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Truncating a table 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TRUNCATE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command deletes all the rows of a table.  It empties a table completely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Syntax : TRUNCATE TABLE &lt;Table name&gt; ;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 g:  TRUNCATE TABLE Employee 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406573"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Adding comment to a table 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Syntax for adding a comment to a column of a table is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COMMENT ON COLUMN &lt;table name&gt;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&lt;column name &gt; IS ‘COMMENT’;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	COMMENT ON COLUMN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Employee.Job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	IS ‘Job Title Of Employee’;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58213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Comment on table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COMMENT ON TABLE Employee IS ‘Details of Employee’;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85455"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Dropping a comment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1054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Syntax : COMMENT ON COLUMN &lt;Table name&gt; . &lt;Column name &gt; IS  ‘ ’ ;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 g 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COMMENT ON TABLE Employee IS ‘ ’;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COMMENT ON COLUMN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Employee.Job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‘’;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338692"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 manipulation language(DML)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are used to manipulate the existing object of a  database such as tables.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INSERT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statement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It is used to store data in a table.</a:t>
            </a: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Syntax : 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INSERT INTO &lt;table name&gt;[&lt;column list&gt;] 	VALUES (&lt;list of values&gt;) 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 &gt; 	INSERT INTO Employee  Values 	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(111,’Lucky’,’10-June-2003’,’Clerk’) ;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can view the table by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 &gt; SELECT * from Employee ; 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191717"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Listing columns in the INSERT clause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953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we do not want to supply values for all the columns  we ‘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use it.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INSERT INTO Employee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Empno,Ename,Hire_date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 salary) Values (112,’Mansi’,’05-Sep-2011’,1300) 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351643"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 Definition Language (DDL)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DDL commands are subset of SQL commands .These commands are used to perform three main function on database objects.(tables).They are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Defining or creating database objects through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CREATE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statement</a:t>
            </a:r>
          </a:p>
          <a:p>
            <a:pPr marL="514350" indent="-514350"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Modifying database objects through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ALTER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statement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388946"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Inserting new row with null values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INSERT INTO Employee values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(112,’Mansi’, ’05-Sep-2011’,NULL ,1300,Null);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26340"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 of substitution variables to insert values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 &gt; INSERT INTO Employee values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(&amp;Empno , &amp;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Empname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 &amp;Job , &amp;salary);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378817"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Copying rows from another table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1054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can insert the rows from another table by INSERT command.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Here we insert values in Employee1 from Employee table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 &gt; 	INSERT INTO Employee1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Select * from Employee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where Empno BETWEEN 103 and 105 ; 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93295"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UPDATE statement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changes or modifies the value of specified column in a  table.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Syntax : 	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UPDATE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&lt;table name&gt;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SET &lt;column name &gt;=&lt;value&gt;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where &lt;condition&gt;;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88460"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Updating multiple rows and multiple columns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UPDATE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Employee1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SET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Salary = Salary + 1500 , Job = ‘Manager’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where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Deptno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(11,12,13) 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44959"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Setting column values to NULL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UPDATE Employee SET job = NULL ;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144206"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Updating rows based on another table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5029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UPDATE Employee1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SET job = ‘Manager ‘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WHERE Empno = (Select EmpNo From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Employee  where Hire_Date = ’05-Nov-1999’ ) 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348225"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DELETE Statement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502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does exactly opposite to that of an INSERT statement.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used to DELETE rows from a table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Syntax :	DELETE [FROM] &lt;table name&gt;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[WHERE &lt;condition&gt;];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 clause is used to restrict the number of rows to be deleted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DELETE with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clause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Syntax :	DELETE  [FROM] &lt;table name&gt;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WHERE &lt;condition&gt; ;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 &gt; 	DELETE from Employee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where Salary &lt; 25000 ;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DELETE without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Syntax : 	DELETE  FROM &lt;table name&gt; ;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 &gt; 	DELETE FROM Employee1 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	OR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DELETE * FROM Employee1 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Removing definition of database object through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DROP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statement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Definition of all database objects is stored in permanent table called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 dictionary.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 dictionary stores data about data called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metadata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Deleting rows based on conditions from another table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 &gt;	DELETE FROM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Deptt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WHERE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DeptNo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Not In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(Select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DeptNo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from teacher) 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344489"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Transaction control commands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029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transaction is a unit of work that contains logically related statements . A transaction has a beginning and an end.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Commit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rollback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statements are used to control transaction.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185118"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Commit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(Making data manipulation permanent)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Commit is used to finish the current transaction by making the changes permanent.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After applying the commit we cannot retain the previous state of the data.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324600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 &gt; 	UPDATE Teacher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Set Salary = 18000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Where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103;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 &gt;	COMMIT;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340641"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Rollback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(Undo data manipulation changes)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ROLLBACK is used to cancel or undo all the changes in the current transaction.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 	&gt;UPDATE Teacher Set Salary = 18000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   WHERE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=103 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 	&gt;ROLLBACK 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 &gt; Select * from teacher ;		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79821"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Making simple queries (</a:t>
            </a:r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select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used to retrieve information from a table . it can be used to access a row , a column , a group of rows , a group of columns or all the rows and columns in a table.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Syntax :	SELECT &lt;column1&gt;,[&lt;column2&gt;…]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FROM &lt;table name&gt; 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228600"/>
          <a:ext cx="8839200" cy="624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3200"/>
                <a:gridCol w="1473200"/>
                <a:gridCol w="1473200"/>
                <a:gridCol w="1473200"/>
                <a:gridCol w="1473200"/>
                <a:gridCol w="1473200"/>
              </a:tblGrid>
              <a:tr h="78105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EMPNO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ENAME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HIRE_DATE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JOB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SALARY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DEPTNO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8105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Sunil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01-Jul-01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President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27000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</a:t>
                      </a:r>
                      <a:endParaRPr lang="en-US" sz="2000" dirty="0"/>
                    </a:p>
                  </a:txBody>
                  <a:tcPr/>
                </a:tc>
              </a:tr>
              <a:tr h="78105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Pavitra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11-Jan-02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Clerk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18000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</a:t>
                      </a:r>
                      <a:endParaRPr lang="en-US" sz="2000" dirty="0"/>
                    </a:p>
                  </a:txBody>
                  <a:tcPr/>
                </a:tc>
              </a:tr>
              <a:tr h="78105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Seema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18-Feb-95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Manager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13</a:t>
                      </a:r>
                      <a:endParaRPr lang="en-US" sz="2000" dirty="0"/>
                    </a:p>
                  </a:txBody>
                  <a:tcPr/>
                </a:tc>
              </a:tr>
              <a:tr h="78105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Sanjay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28-Aug-97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President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23000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14</a:t>
                      </a:r>
                      <a:endParaRPr lang="en-US" sz="2000" dirty="0"/>
                    </a:p>
                  </a:txBody>
                  <a:tcPr/>
                </a:tc>
              </a:tr>
              <a:tr h="78105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Deepa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05-Nov-99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Operator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13000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</a:t>
                      </a:r>
                      <a:endParaRPr lang="en-US" sz="2000" dirty="0"/>
                    </a:p>
                  </a:txBody>
                  <a:tcPr/>
                </a:tc>
              </a:tr>
              <a:tr h="78105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Sanker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09-Mar-2006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Manager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22000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</a:t>
                      </a:r>
                      <a:endParaRPr lang="en-US" sz="2000" dirty="0"/>
                    </a:p>
                  </a:txBody>
                  <a:tcPr/>
                </a:tc>
              </a:tr>
              <a:tr h="78105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Surekha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29-Apr-03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President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25000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13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57392"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Selecting columns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Selecting all columns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Syntax :	SELECT * FROM &lt;table name&gt; ;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used for displaying all the columns from a table.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retrieve all columns from Employee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 &gt; SELECT * FROM Employee 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173575"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Selecting specific columns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953000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Syntax :	SELECT &lt;column1&gt;, &lt;column2&gt;,….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FROM &lt;table name&gt; 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Display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Empno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Ename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job from Employee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 &gt; SELECT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Empno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Ename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 Job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   FROM Employee 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346506"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LIKE Operator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51054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Powerful feature of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SQL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pattern matching using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Two symbols are used to construct the search string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%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Represent any sequence of zero or more characters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_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(underscore)	Represent any single character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65880"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 Manipulation Language (DML)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686800" cy="4648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Subset of SQL commands used to query and manipulate the database.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INSERT 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Inserting new records in to a table or relation.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UPDATE 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Modifying existing records.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DELETE 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Deleting unwanted records.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629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list all the employees whose names begin with letter  ‘S’ in Employee table.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 &gt;	SELECT * FROM Employee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WHERE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Ename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LIKE ‘S%’ ;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list the details of employee having the second character of their name as ‘a ‘ in the table Employee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 &gt;	SELECT * FROM Employee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WHERE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Ename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LIKE  ‘_a%’ 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Display name job and department number of employees whose name if of seven characters long from Employee table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 &gt;	SELECT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Ename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 Job 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DeptNo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FROM Employee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WHERE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Ename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LIKE ‘_ _ _ _ _ _ _ ’;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336305"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NULL Operator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for testing null values in a table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list class and name of students who have not been assigned any grade 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 	&gt; 	SELECT Name , Class FEOM SPORTS 		WHERE Grade IS NULL 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336424"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Set III : Logical operators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List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rollno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 name , game ,grade of all students with game either cricket or tennis</a:t>
            </a: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 &gt;  	SELECT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rollno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 name , game , grade from 		SPORTS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WHERE game = ‘Tennis’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game = 			‘Cricket’ ;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 AND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List the name game grade of all the students in table SPORTS with game = tennis and grade = A is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 &gt;  SELECT name , game , grade from SPORTS 	    WHERE game= ‘tennis’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grade =‘A’;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NOT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List the details of all the students not in class 7 ,8,10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 &gt; 	SELECT * FROM SPORTS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WHERE class NOT IN (7,8,10) ;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2471</Words>
  <Application>Microsoft Office PowerPoint</Application>
  <PresentationFormat>On-screen Show (4:3)</PresentationFormat>
  <Paragraphs>663</Paragraphs>
  <Slides>95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95</vt:i4>
      </vt:variant>
    </vt:vector>
  </HeadingPairs>
  <TitlesOfParts>
    <vt:vector size="96" baseType="lpstr">
      <vt:lpstr>Office Theme</vt:lpstr>
      <vt:lpstr>Structured Query Language</vt:lpstr>
      <vt:lpstr>What is SQL</vt:lpstr>
      <vt:lpstr>What can SQL do !!!</vt:lpstr>
      <vt:lpstr>Advantages of using SQL</vt:lpstr>
      <vt:lpstr>Slide 5</vt:lpstr>
      <vt:lpstr>SQL statements</vt:lpstr>
      <vt:lpstr>Data Definition Language (DDL)</vt:lpstr>
      <vt:lpstr>Slide 8</vt:lpstr>
      <vt:lpstr>Data Manipulation Language (DML)</vt:lpstr>
      <vt:lpstr>Slide 10</vt:lpstr>
      <vt:lpstr>Types of DML</vt:lpstr>
      <vt:lpstr>Transaction Control Language (TCL)</vt:lpstr>
      <vt:lpstr>Slide 13</vt:lpstr>
      <vt:lpstr>Data Control Language (DCL)</vt:lpstr>
      <vt:lpstr>Rules for SQL commands</vt:lpstr>
      <vt:lpstr>Slide 16</vt:lpstr>
      <vt:lpstr>Database objects</vt:lpstr>
      <vt:lpstr>Naming conventions</vt:lpstr>
      <vt:lpstr>SQL data types</vt:lpstr>
      <vt:lpstr>Slide 20</vt:lpstr>
      <vt:lpstr>Slide 21</vt:lpstr>
      <vt:lpstr>Slide 22</vt:lpstr>
      <vt:lpstr>Slide 23</vt:lpstr>
      <vt:lpstr>SQL Commands</vt:lpstr>
      <vt:lpstr>Presentation  style </vt:lpstr>
      <vt:lpstr>DDL commands</vt:lpstr>
      <vt:lpstr>Slide 27</vt:lpstr>
      <vt:lpstr>Slide 28</vt:lpstr>
      <vt:lpstr>Slide 29</vt:lpstr>
      <vt:lpstr>Including  constraints</vt:lpstr>
      <vt:lpstr>Defining constraint</vt:lpstr>
      <vt:lpstr>Slide 32</vt:lpstr>
      <vt:lpstr>Slide 33</vt:lpstr>
      <vt:lpstr>NOT NULL</vt:lpstr>
      <vt:lpstr>Slide 35</vt:lpstr>
      <vt:lpstr>Slide 36</vt:lpstr>
      <vt:lpstr>UNIQUE</vt:lpstr>
      <vt:lpstr>Slide 38</vt:lpstr>
      <vt:lpstr>Slide 39</vt:lpstr>
      <vt:lpstr>PRIMARY KEY</vt:lpstr>
      <vt:lpstr>Slide 41</vt:lpstr>
      <vt:lpstr>Slide 42</vt:lpstr>
      <vt:lpstr>FOREIGN KEY</vt:lpstr>
      <vt:lpstr>Slide 44</vt:lpstr>
      <vt:lpstr>Slide 45</vt:lpstr>
      <vt:lpstr>CHECK </vt:lpstr>
      <vt:lpstr>Slide 47</vt:lpstr>
      <vt:lpstr>DEFAULT</vt:lpstr>
      <vt:lpstr>Adding a constraint</vt:lpstr>
      <vt:lpstr>Dropping a constraint</vt:lpstr>
      <vt:lpstr>Disabling constraints</vt:lpstr>
      <vt:lpstr>Enabling constraints</vt:lpstr>
      <vt:lpstr>Viewing constraints</vt:lpstr>
      <vt:lpstr>Drop table</vt:lpstr>
      <vt:lpstr>Alter table</vt:lpstr>
      <vt:lpstr>Adding a new column in a table</vt:lpstr>
      <vt:lpstr>Slide 57</vt:lpstr>
      <vt:lpstr>Modifying existing column</vt:lpstr>
      <vt:lpstr>Slide 59</vt:lpstr>
      <vt:lpstr>Dropping a column</vt:lpstr>
      <vt:lpstr>Slide 61</vt:lpstr>
      <vt:lpstr>Renaming an object </vt:lpstr>
      <vt:lpstr>Truncating a table </vt:lpstr>
      <vt:lpstr>Adding comment to a table </vt:lpstr>
      <vt:lpstr>Slide 65</vt:lpstr>
      <vt:lpstr>Dropping a comment</vt:lpstr>
      <vt:lpstr>Data manipulation language(DML)</vt:lpstr>
      <vt:lpstr>Slide 68</vt:lpstr>
      <vt:lpstr>Listing columns in the INSERT clause</vt:lpstr>
      <vt:lpstr>Inserting new row with null values</vt:lpstr>
      <vt:lpstr>Use of substitution variables to insert values</vt:lpstr>
      <vt:lpstr>Copying rows from another table</vt:lpstr>
      <vt:lpstr>UPDATE statement</vt:lpstr>
      <vt:lpstr>Updating multiple rows and multiple columns</vt:lpstr>
      <vt:lpstr>Setting column values to NULL</vt:lpstr>
      <vt:lpstr>Updating rows based on another table</vt:lpstr>
      <vt:lpstr>DELETE Statement</vt:lpstr>
      <vt:lpstr>DELETE with WHERE clause</vt:lpstr>
      <vt:lpstr>DELETE without WHERE clause</vt:lpstr>
      <vt:lpstr>Deleting rows based on conditions from another table</vt:lpstr>
      <vt:lpstr>Transaction control commands</vt:lpstr>
      <vt:lpstr>Commit (Making data manipulation permanent)</vt:lpstr>
      <vt:lpstr>Slide 83</vt:lpstr>
      <vt:lpstr>Rollback (Undo data manipulation changes)</vt:lpstr>
      <vt:lpstr>Making simple queries (select)</vt:lpstr>
      <vt:lpstr>Slide 86</vt:lpstr>
      <vt:lpstr>Selecting columns</vt:lpstr>
      <vt:lpstr>Selecting specific columns</vt:lpstr>
      <vt:lpstr>LIKE Operator</vt:lpstr>
      <vt:lpstr>Slide 90</vt:lpstr>
      <vt:lpstr>Slide 91</vt:lpstr>
      <vt:lpstr>IS NULL Operator</vt:lpstr>
      <vt:lpstr>Set III : Logical operators</vt:lpstr>
      <vt:lpstr>Slide 94</vt:lpstr>
      <vt:lpstr>Slide 95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Structured Query Language</dc:title>
  <dc:creator>goutam</dc:creator>
  <cp:lastModifiedBy>goutam</cp:lastModifiedBy>
  <cp:revision>270</cp:revision>
  <dcterms:created xsi:type="dcterms:W3CDTF">2011-06-25T14:30:11Z</dcterms:created>
  <dcterms:modified xsi:type="dcterms:W3CDTF">2011-07-11T14:26:53Z</dcterms:modified>
</cp:coreProperties>
</file>